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EA27EC-CD1D-4954-B553-75FD7FE26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74ED25-0E18-4DA5-8A14-4E916A1C3F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3/29/2020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8B65D-3DBF-4FE0-AACE-0A94B5B1DF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104B4A-F08E-4F70-921E-05F3FC93CC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BB63A-C096-4516-96DE-BE7C43810A4A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29608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3/29/2020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B5FCD90-1D00-4230-8699-D033870E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2903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1E9D836-24D9-4C22-B71A-190DFB8EDFA5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0536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DA6-10AD-41FB-8A50-581323415924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7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A114-33B5-4123-AB56-6B6859E16A07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7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2710-C107-4ED7-8BA4-72E002323898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4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0B29DB-E5AB-49F8-8092-68C1FE75EFA4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32925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E7CD-A0F1-4582-A016-2E1CD8841EB9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1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6CA27-1E92-4C02-8DBE-3FE6332F8B98}" type="datetime1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0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8138-25E9-42A3-B93E-42FB129608A9}" type="datetime1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1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BE05-11D4-43D5-B01C-78F95DD94AB4}" type="datetime1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0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3F8942-1B34-4419-80BE-CF4FC3B5868B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427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0B0EF3-1845-4C6C-96F5-F5F7FAFB5187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153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A809E3ED-C9EB-4052-A5A6-684CFC395CBF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EBEDD65B-E908-44A7-853B-3A4E783E03A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054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fthstreeteas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A8EF0-BCE8-4FA6-97E2-AAE22BCC3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831" y="2809969"/>
            <a:ext cx="7606337" cy="1735860"/>
          </a:xfrm>
        </p:spPr>
        <p:txBody>
          <a:bodyPr>
            <a:spAutoFit/>
          </a:bodyPr>
          <a:lstStyle/>
          <a:p>
            <a:r>
              <a:rPr lang="en-US" dirty="0"/>
              <a:t>Together In Hebrews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A021FD-316D-4C08-84A9-3F81F28B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3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23B28-3B78-455A-84AB-A44EA7567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286000"/>
            <a:ext cx="7436570" cy="1018099"/>
          </a:xfrm>
        </p:spPr>
        <p:txBody>
          <a:bodyPr wrap="square">
            <a:spAutoFit/>
          </a:bodyPr>
          <a:lstStyle/>
          <a:p>
            <a:r>
              <a:rPr lang="en-US" sz="3200" b="1" dirty="0"/>
              <a:t>For further study opportunities, visit our website at:</a:t>
            </a:r>
            <a:r>
              <a:rPr lang="en-US" sz="3200" dirty="0"/>
              <a:t> </a:t>
            </a:r>
            <a:r>
              <a:rPr lang="en-US" sz="3200" dirty="0">
                <a:hlinkClick r:id="rId2"/>
              </a:rPr>
              <a:t>www.fifthstreeteast.com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F0733-43B9-4144-AC0F-C70BD5294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808F3-B9DA-4782-8A3D-C881724DC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65283"/>
            <a:ext cx="7653387" cy="1160574"/>
          </a:xfrm>
        </p:spPr>
        <p:txBody>
          <a:bodyPr>
            <a:spAutoFit/>
          </a:bodyPr>
          <a:lstStyle/>
          <a:p>
            <a:r>
              <a:rPr lang="en-US" sz="3900" dirty="0"/>
              <a:t>Being a Christian involves others … It is a “together” religion.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01C5-E630-4B5B-947B-0BFEC2BB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845153"/>
            <a:ext cx="7710536" cy="4524315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Acts 1:3-4, </a:t>
            </a:r>
            <a:r>
              <a:rPr lang="en-US" sz="2400" i="1" dirty="0"/>
              <a:t>“To whom he also showed himself alive after his passion by many proofs, appearing unto them by the space of forty days, and speaking the things concerning the kingdom of God: and, </a:t>
            </a:r>
            <a:r>
              <a:rPr lang="en-US" sz="2400" b="1" i="1" dirty="0">
                <a:highlight>
                  <a:srgbClr val="FFFF00"/>
                </a:highlight>
              </a:rPr>
              <a:t>being assembled together with them</a:t>
            </a:r>
            <a:r>
              <a:rPr lang="en-US" sz="2400" i="1" dirty="0"/>
              <a:t>, he charged them not to depart from Jerusalem, but to wait for the promise of the Father, which, (said he,) ye heard from me.”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i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Acts 2:44-45, </a:t>
            </a:r>
            <a:r>
              <a:rPr lang="en-US" sz="2400" i="1" dirty="0"/>
              <a:t>“And all that believed </a:t>
            </a:r>
            <a:r>
              <a:rPr lang="en-US" sz="2400" b="1" i="1" dirty="0">
                <a:highlight>
                  <a:srgbClr val="FFFF00"/>
                </a:highlight>
              </a:rPr>
              <a:t>were together</a:t>
            </a:r>
            <a:r>
              <a:rPr lang="en-US" sz="2400" i="1" dirty="0"/>
              <a:t>, and had all things common; and they sold their possessions and goods, and parted them to all, according as any man had need.”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AEC55-43A9-4D49-B579-0B75DFD8A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0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01C5-E630-4B5B-947B-0BFEC2BB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69" y="1595082"/>
            <a:ext cx="8399283" cy="5047536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dirty="0"/>
              <a:t>Acts 10:24-27, </a:t>
            </a:r>
            <a:r>
              <a:rPr lang="en-US" sz="2300" i="1" dirty="0"/>
              <a:t>“And on the morrow they entered into Caesarea. And Cornelius was waiting for them, </a:t>
            </a:r>
            <a:r>
              <a:rPr lang="en-US" sz="2300" b="1" i="1" dirty="0">
                <a:highlight>
                  <a:srgbClr val="FFFF00"/>
                </a:highlight>
              </a:rPr>
              <a:t>having called together his kinsmen and his near friends</a:t>
            </a:r>
            <a:r>
              <a:rPr lang="en-US" sz="2300" b="1" i="1" dirty="0"/>
              <a:t>.</a:t>
            </a:r>
            <a:r>
              <a:rPr lang="en-US" sz="2300" i="1" dirty="0"/>
              <a:t> And when it came to pass that Peter entered, Cornelius met him, and fell down at his feet, and worshipped him. But Peter raised him up, saying, Stand up; I myself also am a man. And as he talked with him, he went in, and </a:t>
            </a:r>
            <a:r>
              <a:rPr lang="en-US" sz="2300" b="1" i="1" dirty="0">
                <a:highlight>
                  <a:srgbClr val="FFFF00"/>
                </a:highlight>
              </a:rPr>
              <a:t>findeth many come together</a:t>
            </a:r>
            <a:r>
              <a:rPr lang="en-US" sz="2300" i="1" dirty="0"/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300" i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dirty="0"/>
              <a:t>Acts 11:25-26, </a:t>
            </a:r>
            <a:r>
              <a:rPr lang="en-US" sz="2300" i="1" dirty="0"/>
              <a:t>“And he (Barnabas) went forth to Tarsus to seek for Saul; and when he had found him, he brought him unto Antioch. And it came to pass, that even for a whole year </a:t>
            </a:r>
            <a:r>
              <a:rPr lang="en-US" sz="2300" b="1" i="1" dirty="0">
                <a:highlight>
                  <a:srgbClr val="FFFF00"/>
                </a:highlight>
              </a:rPr>
              <a:t>they were gathered together with the church</a:t>
            </a:r>
            <a:r>
              <a:rPr lang="en-US" sz="2300" i="1" dirty="0"/>
              <a:t>, and taught much people, and that the disciples were called Christians first in Antioch.”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60C6B-5942-4D87-87E5-6DD11B5EF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C03EB4-0D2C-4B53-A415-04FC219CE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18152"/>
            <a:ext cx="7653387" cy="1160574"/>
          </a:xfrm>
        </p:spPr>
        <p:txBody>
          <a:bodyPr>
            <a:spAutoFit/>
          </a:bodyPr>
          <a:lstStyle/>
          <a:p>
            <a:r>
              <a:rPr lang="en-US" sz="3900" dirty="0"/>
              <a:t>Being a Christian involves others … It is a “together” religion.</a:t>
            </a:r>
          </a:p>
        </p:txBody>
      </p:sp>
    </p:spTree>
    <p:extLst>
      <p:ext uri="{BB962C8B-B14F-4D97-AF65-F5344CB8AC3E}">
        <p14:creationId xmlns:p14="http://schemas.microsoft.com/office/powerpoint/2010/main" val="50335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01C5-E630-4B5B-947B-0BFEC2BB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451" y="1721200"/>
            <a:ext cx="8047037" cy="5047536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dirty="0"/>
              <a:t>Acts 12:12, </a:t>
            </a:r>
            <a:r>
              <a:rPr lang="en-US" sz="2300" i="1" dirty="0"/>
              <a:t>“And when he had considered (the thing), he came to the house of Mary the mother of John whose surname was Mark; where </a:t>
            </a:r>
            <a:r>
              <a:rPr lang="en-US" sz="2300" b="1" i="1" dirty="0">
                <a:highlight>
                  <a:srgbClr val="FFFF00"/>
                </a:highlight>
              </a:rPr>
              <a:t>many were gathered together</a:t>
            </a:r>
            <a:r>
              <a:rPr lang="en-US" sz="2300" b="1" i="1" dirty="0"/>
              <a:t> </a:t>
            </a:r>
            <a:r>
              <a:rPr lang="en-US" sz="2300" i="1" dirty="0"/>
              <a:t>and were praying.”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300" i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dirty="0"/>
              <a:t>Acts 15:30, </a:t>
            </a:r>
            <a:r>
              <a:rPr lang="en-US" sz="2300" i="1" dirty="0"/>
              <a:t>“So they, when they were dismissed, came down to Antioch; and </a:t>
            </a:r>
            <a:r>
              <a:rPr lang="en-US" sz="2300" b="1" i="1" dirty="0">
                <a:highlight>
                  <a:srgbClr val="FFFF00"/>
                </a:highlight>
              </a:rPr>
              <a:t>having gathered the multitude together</a:t>
            </a:r>
            <a:r>
              <a:rPr lang="en-US" sz="2300" i="1" dirty="0"/>
              <a:t>, they delivered the epistle.”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300" i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dirty="0"/>
              <a:t>Acts 20:7-8, </a:t>
            </a:r>
            <a:r>
              <a:rPr lang="en-US" sz="2300" i="1" dirty="0"/>
              <a:t>“And upon the first day of the week, when we were </a:t>
            </a:r>
            <a:r>
              <a:rPr lang="en-US" sz="2300" b="1" i="1" dirty="0">
                <a:highlight>
                  <a:srgbClr val="FFFF00"/>
                </a:highlight>
              </a:rPr>
              <a:t>gathered together</a:t>
            </a:r>
            <a:r>
              <a:rPr lang="en-US" sz="2300" b="1" i="1" dirty="0"/>
              <a:t> </a:t>
            </a:r>
            <a:r>
              <a:rPr lang="en-US" sz="2300" i="1" dirty="0"/>
              <a:t>to break bread, Paul discoursed with them, intending to depart on the morrow; and prolonged his speech until midnight. And there were many lights in the upper chamber where we were gathered together.”</a:t>
            </a:r>
            <a:endParaRPr lang="en-US" sz="23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15004-8D64-4913-8281-1C6AF6C2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62DBDE0-2EC2-410B-AAEF-4E481DA50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93566"/>
            <a:ext cx="7653387" cy="1160574"/>
          </a:xfrm>
        </p:spPr>
        <p:txBody>
          <a:bodyPr>
            <a:spAutoFit/>
          </a:bodyPr>
          <a:lstStyle/>
          <a:p>
            <a:r>
              <a:rPr lang="en-US" sz="3900" dirty="0"/>
              <a:t>Being a Christian involves others … It is a “together” religion.</a:t>
            </a:r>
          </a:p>
        </p:txBody>
      </p:sp>
    </p:spTree>
    <p:extLst>
      <p:ext uri="{BB962C8B-B14F-4D97-AF65-F5344CB8AC3E}">
        <p14:creationId xmlns:p14="http://schemas.microsoft.com/office/powerpoint/2010/main" val="354447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01C5-E630-4B5B-947B-0BFEC2BB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452" y="1758911"/>
            <a:ext cx="8065890" cy="3416320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1 Corinthians 11:17-34 – The saints in Corinth came together for their worship in observing the Lord’s Supper; </a:t>
            </a:r>
            <a:r>
              <a:rPr lang="en-US" sz="2400" i="1" dirty="0"/>
              <a:t>“</a:t>
            </a:r>
            <a:r>
              <a:rPr lang="en-US" sz="2400" b="1" i="1" dirty="0">
                <a:highlight>
                  <a:srgbClr val="FFFF00"/>
                </a:highlight>
              </a:rPr>
              <a:t>that ye come together</a:t>
            </a:r>
            <a:r>
              <a:rPr lang="en-US" sz="2400" i="1" dirty="0"/>
              <a:t>”</a:t>
            </a:r>
            <a:r>
              <a:rPr lang="en-US" sz="2400" dirty="0"/>
              <a:t> (verse 17), </a:t>
            </a:r>
            <a:r>
              <a:rPr lang="en-US" sz="2400" i="1" dirty="0"/>
              <a:t>“when </a:t>
            </a:r>
            <a:r>
              <a:rPr lang="en-US" sz="2400" i="1" dirty="0">
                <a:highlight>
                  <a:srgbClr val="FFFF00"/>
                </a:highlight>
              </a:rPr>
              <a:t>ye </a:t>
            </a:r>
            <a:r>
              <a:rPr lang="en-US" sz="2400" b="1" i="1" dirty="0">
                <a:highlight>
                  <a:srgbClr val="FFFF00"/>
                </a:highlight>
              </a:rPr>
              <a:t>come together in the church</a:t>
            </a:r>
            <a:r>
              <a:rPr lang="en-US" sz="2400" i="1" dirty="0"/>
              <a:t>” </a:t>
            </a:r>
            <a:r>
              <a:rPr lang="en-US" sz="2400" dirty="0"/>
              <a:t>[church assembled –</a:t>
            </a:r>
            <a:br>
              <a:rPr lang="en-US" sz="2400" dirty="0"/>
            </a:br>
            <a:r>
              <a:rPr lang="en-US" sz="2400" dirty="0"/>
              <a:t>cf. 1 Corinthians 14:23, mg] (verse 18), </a:t>
            </a:r>
            <a:r>
              <a:rPr lang="en-US" sz="2400" i="1" dirty="0"/>
              <a:t>“</a:t>
            </a:r>
            <a:r>
              <a:rPr lang="en-US" sz="2400" b="1" i="1" dirty="0">
                <a:highlight>
                  <a:srgbClr val="FFFF00"/>
                </a:highlight>
              </a:rPr>
              <a:t>When therefore ye assemble yourselves together</a:t>
            </a:r>
            <a:r>
              <a:rPr lang="en-US" sz="2400" i="1" dirty="0"/>
              <a:t>” </a:t>
            </a:r>
            <a:r>
              <a:rPr lang="en-US" sz="2400" dirty="0"/>
              <a:t>[in one place, KJV, NKJV] (verse 20), </a:t>
            </a:r>
            <a:r>
              <a:rPr lang="en-US" sz="2400" i="1" dirty="0"/>
              <a:t>“</a:t>
            </a:r>
            <a:r>
              <a:rPr lang="en-US" sz="2400" b="1" i="1" dirty="0">
                <a:highlight>
                  <a:srgbClr val="FFFF00"/>
                </a:highlight>
              </a:rPr>
              <a:t>that your coming together</a:t>
            </a:r>
            <a:r>
              <a:rPr lang="en-US" sz="2400" i="1" dirty="0"/>
              <a:t>”</a:t>
            </a:r>
            <a:r>
              <a:rPr lang="en-US" sz="2400" dirty="0"/>
              <a:t> (verse 34).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Small group meetings do not constitute the church assembled!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15004-8D64-4913-8281-1C6AF6C2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517C366-2B47-4378-B9E8-D8B5E7EE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37007"/>
            <a:ext cx="7653387" cy="1160574"/>
          </a:xfrm>
        </p:spPr>
        <p:txBody>
          <a:bodyPr>
            <a:spAutoFit/>
          </a:bodyPr>
          <a:lstStyle/>
          <a:p>
            <a:r>
              <a:rPr lang="en-US" sz="3900" dirty="0"/>
              <a:t>Being a Christian involves others … It is a “together” religion.</a:t>
            </a:r>
          </a:p>
        </p:txBody>
      </p:sp>
    </p:spTree>
    <p:extLst>
      <p:ext uri="{BB962C8B-B14F-4D97-AF65-F5344CB8AC3E}">
        <p14:creationId xmlns:p14="http://schemas.microsoft.com/office/powerpoint/2010/main" val="225141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E1F3-EC81-4AF7-85CB-7A632F9F7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55857"/>
            <a:ext cx="7200900" cy="694934"/>
          </a:xfrm>
        </p:spPr>
        <p:txBody>
          <a:bodyPr>
            <a:spAutoFit/>
          </a:bodyPr>
          <a:lstStyle/>
          <a:p>
            <a:r>
              <a:rPr lang="en-US" dirty="0"/>
              <a:t>Together In Hebrews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54F3F-A2B9-47B6-9299-3656A0D77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723" y="1509044"/>
            <a:ext cx="8116045" cy="4524315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Hebrews 3:12-13, “</a:t>
            </a:r>
            <a:r>
              <a:rPr lang="en-US" sz="2400" i="1" dirty="0"/>
              <a:t>Take heed, brethren, lest haply there shall be </a:t>
            </a:r>
            <a:r>
              <a:rPr lang="en-US" sz="2400" b="1" i="1" dirty="0">
                <a:highlight>
                  <a:srgbClr val="FFFF00"/>
                </a:highlight>
              </a:rPr>
              <a:t>in any one </a:t>
            </a:r>
            <a:r>
              <a:rPr lang="en-US" sz="2400" i="1" dirty="0"/>
              <a:t>of you an evil heart of unbelief, in falling away from the living God: but </a:t>
            </a:r>
            <a:r>
              <a:rPr lang="en-US" sz="2400" b="1" i="1" dirty="0">
                <a:highlight>
                  <a:srgbClr val="FFFF00"/>
                </a:highlight>
              </a:rPr>
              <a:t>exhort one another day by day</a:t>
            </a:r>
            <a:r>
              <a:rPr lang="en-US" sz="2400" i="1" dirty="0"/>
              <a:t>, so long as it is called Today; lest any one of you be hardened by the deceitfulness of sin”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	cf. Numbers 13-14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Warnings: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Hebrews 4:1 – </a:t>
            </a:r>
            <a:r>
              <a:rPr lang="en-US" sz="2400" i="1" dirty="0"/>
              <a:t>Not just fear if YOU don’t enter, but “</a:t>
            </a:r>
            <a:r>
              <a:rPr lang="en-US" sz="2400" b="1" i="1" dirty="0">
                <a:highlight>
                  <a:srgbClr val="FFFF00"/>
                </a:highlight>
              </a:rPr>
              <a:t>ANY ONE OF YOU</a:t>
            </a:r>
            <a:r>
              <a:rPr lang="en-US" sz="2400" i="1" dirty="0"/>
              <a:t>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Hebrews 4:11, </a:t>
            </a:r>
            <a:r>
              <a:rPr lang="en-US" sz="2400" i="1" dirty="0"/>
              <a:t>“Let us therefore give diligence to enter into that rest, </a:t>
            </a:r>
            <a:r>
              <a:rPr lang="en-US" sz="2400" b="1" i="1" dirty="0">
                <a:highlight>
                  <a:srgbClr val="FFFF00"/>
                </a:highlight>
              </a:rPr>
              <a:t>THAT NO </a:t>
            </a:r>
            <a:r>
              <a:rPr lang="en-US" sz="2400" i="1" dirty="0"/>
              <a:t>man fall after the same example of disobedience.”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036023-3134-440E-B5E7-47CED2BD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5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54F3F-A2B9-47B6-9299-3656A0D77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193" y="1439266"/>
            <a:ext cx="8166430" cy="4154984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Hebrews 6:10, </a:t>
            </a:r>
            <a:r>
              <a:rPr lang="en-US" sz="2400" i="1" dirty="0"/>
              <a:t>“For God is not unrighteous to forget your work and the love which ye showed toward his name, in that </a:t>
            </a:r>
            <a:r>
              <a:rPr lang="en-US" sz="2400" b="1" i="1" dirty="0">
                <a:highlight>
                  <a:srgbClr val="FFFF00"/>
                </a:highlight>
              </a:rPr>
              <a:t>ye ministered unto the saints, and still do minister</a:t>
            </a:r>
            <a:r>
              <a:rPr lang="en-US" sz="2400" i="1" dirty="0"/>
              <a:t>.”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i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Hebrews 10:23-26, </a:t>
            </a:r>
            <a:r>
              <a:rPr lang="en-US" sz="2400" i="1" dirty="0"/>
              <a:t>“… and let us </a:t>
            </a:r>
            <a:r>
              <a:rPr lang="en-US" sz="2400" b="1" i="1" dirty="0">
                <a:highlight>
                  <a:srgbClr val="FFFF00"/>
                </a:highlight>
              </a:rPr>
              <a:t>consider how to stimulate one another</a:t>
            </a:r>
            <a:r>
              <a:rPr lang="en-US" sz="2400" b="1" i="1" dirty="0"/>
              <a:t> </a:t>
            </a:r>
            <a:r>
              <a:rPr lang="en-US" sz="2400" i="1" dirty="0"/>
              <a:t>to love and good deeds” NASU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i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Hebrews 12:12-13 – God chastens / disciplines those He loves.</a:t>
            </a:r>
            <a:endParaRPr lang="en-US" sz="2400" i="1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dirty="0"/>
              <a:t>Hebrews 12:15-17 – </a:t>
            </a:r>
            <a:r>
              <a:rPr lang="en-US" sz="2400" dirty="0"/>
              <a:t>Make sure this doesn’t happen to </a:t>
            </a:r>
            <a:r>
              <a:rPr lang="en-US" sz="2400" b="1" dirty="0"/>
              <a:t>any one</a:t>
            </a:r>
            <a:r>
              <a:rPr lang="en-US" sz="2400" dirty="0"/>
              <a:t>.</a:t>
            </a:r>
            <a:r>
              <a:rPr lang="en-US" sz="2400" i="0" dirty="0"/>
              <a:t> cf. Romans 12:9–16; 1 Corinthians 12:25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6CE03-3346-4544-9B92-CDA43DD6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4DD3D1D-BD1D-460E-B812-2DFE836DE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55857"/>
            <a:ext cx="7200900" cy="694934"/>
          </a:xfrm>
        </p:spPr>
        <p:txBody>
          <a:bodyPr>
            <a:spAutoFit/>
          </a:bodyPr>
          <a:lstStyle/>
          <a:p>
            <a:r>
              <a:rPr lang="en-US" dirty="0"/>
              <a:t>Together In Hebrews</a:t>
            </a:r>
          </a:p>
        </p:txBody>
      </p:sp>
    </p:spTree>
    <p:extLst>
      <p:ext uri="{BB962C8B-B14F-4D97-AF65-F5344CB8AC3E}">
        <p14:creationId xmlns:p14="http://schemas.microsoft.com/office/powerpoint/2010/main" val="121759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54F3F-A2B9-47B6-9299-3656A0D77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55" y="1407192"/>
            <a:ext cx="8122221" cy="5016758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Hebrews 13:1-3 </a:t>
            </a:r>
            <a:r>
              <a:rPr lang="en-US" sz="2400" dirty="0"/>
              <a:t>READ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dirty="0"/>
              <a:t>Hebrews 13:18-19, </a:t>
            </a:r>
            <a:r>
              <a:rPr lang="en-US" sz="2400" i="1" dirty="0"/>
              <a:t>“Pray for us: for we are persuaded that we have a good conscience, desiring to live honorably in all things. 19 And I exhort (you) the more exceedingly to do this, </a:t>
            </a:r>
            <a:r>
              <a:rPr lang="en-US" sz="2400" b="1" i="1" dirty="0">
                <a:highlight>
                  <a:srgbClr val="FFFF00"/>
                </a:highlight>
              </a:rPr>
              <a:t>that I may be restored to you the sooner</a:t>
            </a:r>
            <a:r>
              <a:rPr lang="en-US" sz="2400" i="1" dirty="0"/>
              <a:t>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dirty="0"/>
              <a:t>cf. Hebrews 13:24, </a:t>
            </a:r>
            <a:r>
              <a:rPr lang="en-US" sz="2400" i="1" dirty="0"/>
              <a:t>“Salute all them that have the rule over you, and all the saints. They of Italy salute you.”</a:t>
            </a:r>
            <a:endParaRPr lang="en-US" sz="2400" dirty="0"/>
          </a:p>
          <a:p>
            <a:pPr marL="530352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/>
              <a:t>We are the family of God! Shouldn’t we WANT to see each other face to face</a:t>
            </a:r>
            <a:r>
              <a:rPr lang="en-US" sz="2400" dirty="0"/>
              <a:t>?</a:t>
            </a:r>
            <a:br>
              <a:rPr lang="en-US" sz="2400" dirty="0"/>
            </a:br>
            <a:r>
              <a:rPr lang="en-US" sz="2400" dirty="0"/>
              <a:t>cf. 1 Thessalonians 2:17; 3:6, 10; cf. Romans 1:10, 13; 15:23, 29, 32; 2 John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2CF5F-0EE9-4041-8AD4-37CABCDB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8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7371F77-332D-4AFB-A1FA-41CA8CD48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55857"/>
            <a:ext cx="7200900" cy="694934"/>
          </a:xfrm>
        </p:spPr>
        <p:txBody>
          <a:bodyPr>
            <a:spAutoFit/>
          </a:bodyPr>
          <a:lstStyle/>
          <a:p>
            <a:r>
              <a:rPr lang="en-US" dirty="0"/>
              <a:t>Together In Hebrews</a:t>
            </a:r>
          </a:p>
        </p:txBody>
      </p:sp>
    </p:spTree>
    <p:extLst>
      <p:ext uri="{BB962C8B-B14F-4D97-AF65-F5344CB8AC3E}">
        <p14:creationId xmlns:p14="http://schemas.microsoft.com/office/powerpoint/2010/main" val="13185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B20E7-66DC-46FB-80AA-D9A967BBA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1723696"/>
            <a:ext cx="8182466" cy="4616648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This is convenient during this present time …</a:t>
            </a:r>
            <a:br>
              <a:rPr lang="en-US" sz="2400" dirty="0"/>
            </a:br>
            <a:r>
              <a:rPr lang="en-US" sz="3000" b="1" dirty="0">
                <a:highlight>
                  <a:srgbClr val="FFFF00"/>
                </a:highlight>
              </a:rPr>
              <a:t>But it is not Better</a:t>
            </a:r>
            <a:r>
              <a:rPr lang="en-US" sz="3000" b="1" dirty="0"/>
              <a:t>!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Satan is NOT restricted by the “stay at home” order.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Hebrews 6:17-18 – God keeps His promises. When God makes a promise, be encouraged.</a:t>
            </a:r>
            <a:r>
              <a:rPr lang="en-US" sz="2400" i="1" dirty="0"/>
              <a:t> “… have a strong encouragement.”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Hebrews 13:5-6, </a:t>
            </a:r>
            <a:r>
              <a:rPr lang="en-US" sz="2400" i="1" dirty="0"/>
              <a:t>“Be ye free from the love of money; content with such things as ye have: for himself hath said, </a:t>
            </a:r>
            <a:r>
              <a:rPr lang="en-US" sz="2400" b="1" i="1" dirty="0">
                <a:highlight>
                  <a:srgbClr val="FFFF00"/>
                </a:highlight>
              </a:rPr>
              <a:t>I will in no wise fail thee, neither will I in any wise forsake thee</a:t>
            </a:r>
            <a:r>
              <a:rPr lang="en-US" sz="2400" i="1" dirty="0"/>
              <a:t>. So that with good courage we say, The Lord is my helper; </a:t>
            </a:r>
            <a:r>
              <a:rPr lang="en-US" sz="2400" b="1" i="1" dirty="0">
                <a:highlight>
                  <a:srgbClr val="FFFF00"/>
                </a:highlight>
              </a:rPr>
              <a:t>I will not fear</a:t>
            </a:r>
            <a:r>
              <a:rPr lang="en-US" sz="2400" i="1" dirty="0"/>
              <a:t>: What shall man do unto me?</a:t>
            </a:r>
            <a:r>
              <a:rPr lang="en-US" sz="2400" dirty="0"/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0971B-0CA0-4AD8-AF02-8F856E84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9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067469A-BE36-4EFA-8ED4-9DE5D971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55857"/>
            <a:ext cx="7200900" cy="694934"/>
          </a:xfrm>
        </p:spPr>
        <p:txBody>
          <a:bodyPr>
            <a:spAutoFit/>
          </a:bodyPr>
          <a:lstStyle/>
          <a:p>
            <a:r>
              <a:rPr lang="en-US" dirty="0"/>
              <a:t>Together In Hebrews</a:t>
            </a:r>
          </a:p>
        </p:txBody>
      </p:sp>
    </p:spTree>
    <p:extLst>
      <p:ext uri="{BB962C8B-B14F-4D97-AF65-F5344CB8AC3E}">
        <p14:creationId xmlns:p14="http://schemas.microsoft.com/office/powerpoint/2010/main" val="163359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1367</TotalTime>
  <Words>1032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Franklin Gothic Book</vt:lpstr>
      <vt:lpstr>Crop</vt:lpstr>
      <vt:lpstr>Together In Hebrews</vt:lpstr>
      <vt:lpstr>Being a Christian involves others … It is a “together” religion.</vt:lpstr>
      <vt:lpstr>Being a Christian involves others … It is a “together” religion.</vt:lpstr>
      <vt:lpstr>Being a Christian involves others … It is a “together” religion.</vt:lpstr>
      <vt:lpstr>Being a Christian involves others … It is a “together” religion.</vt:lpstr>
      <vt:lpstr>Together In Hebrews</vt:lpstr>
      <vt:lpstr>Together In Hebrews</vt:lpstr>
      <vt:lpstr>Together In Hebrews</vt:lpstr>
      <vt:lpstr>Together In Hebrews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Together In Hebrews</dc:title>
  <dc:creator>mgalloway2715@gmail.com</dc:creator>
  <cp:lastModifiedBy>Richard Lidh</cp:lastModifiedBy>
  <cp:revision>20</cp:revision>
  <cp:lastPrinted>2020-03-29T20:03:12Z</cp:lastPrinted>
  <dcterms:created xsi:type="dcterms:W3CDTF">2020-03-27T22:44:25Z</dcterms:created>
  <dcterms:modified xsi:type="dcterms:W3CDTF">2020-03-29T20:03:18Z</dcterms:modified>
</cp:coreProperties>
</file>